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4" d="100"/>
          <a:sy n="104" d="100"/>
        </p:scale>
        <p:origin x="1584" y="102"/>
      </p:cViewPr>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8" Type="http://schemas.openxmlformats.org/officeDocument/2006/relationships/slide" Target="slides/slide4.xml" /><Relationship Id="rId13" Type="http://schemas.openxmlformats.org/officeDocument/2006/relationships/tableStyles" Target="tableStyles.xml" /><Relationship Id="rId3" Type="http://schemas.openxmlformats.org/officeDocument/2006/relationships/customXml" Target="../customXml/item3.xml" /><Relationship Id="rId7" Type="http://schemas.openxmlformats.org/officeDocument/2006/relationships/slide" Target="slides/slide3.xml" /><Relationship Id="rId12" Type="http://schemas.openxmlformats.org/officeDocument/2006/relationships/theme" Target="theme/theme1.xml" /><Relationship Id="rId2" Type="http://schemas.openxmlformats.org/officeDocument/2006/relationships/customXml" Target="../customXml/item2.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viewProps" Target="viewProps.xml" /><Relationship Id="rId5" Type="http://schemas.openxmlformats.org/officeDocument/2006/relationships/slide" Target="slides/slide1.xml" /><Relationship Id="rId15" Type="http://schemas.microsoft.com/office/2015/10/relationships/revisionInfo" Target="revisionInfo.xml" /><Relationship Id="rId10" Type="http://schemas.openxmlformats.org/officeDocument/2006/relationships/presProps" Target="presProps.xml" /><Relationship Id="rId4" Type="http://schemas.openxmlformats.org/officeDocument/2006/relationships/slideMaster" Target="slideMasters/slideMaster1.xml" /><Relationship Id="rId9" Type="http://schemas.openxmlformats.org/officeDocument/2006/relationships/notesMaster" Target="notesMasters/notesMaster1.xml" /><Relationship Id="rId14" Type="http://schemas.microsoft.com/office/2016/11/relationships/changesInfo" Target="changesInfos/changesInfo1.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005CFF2A-A318-42DD-9BCC-6FF5F0921E5C}"/>
    <pc:docChg chg="undo custSel addSld delSld modSld">
      <pc:chgData name="大森 敏正(OOMORI Toshimasa)" userId="6698517b-ff40-4a39-9a46-c88fd54ac493" providerId="ADAL" clId="{005CFF2A-A318-42DD-9BCC-6FF5F0921E5C}" dt="2024-03-29T10:53:05.128" v="582" actId="47"/>
      <pc:docMkLst>
        <pc:docMk/>
      </pc:docMkLst>
      <pc:sldChg chg="del">
        <pc:chgData name="大森 敏正(OOMORI Toshimasa)" userId="6698517b-ff40-4a39-9a46-c88fd54ac493" providerId="ADAL" clId="{005CFF2A-A318-42DD-9BCC-6FF5F0921E5C}" dt="2024-03-27T06:08:01.344" v="556" actId="47"/>
        <pc:sldMkLst>
          <pc:docMk/>
          <pc:sldMk cId="121319480" sldId="2147378895"/>
        </pc:sldMkLst>
      </pc:sldChg>
      <pc:sldChg chg="del">
        <pc:chgData name="大森 敏正(OOMORI Toshimasa)" userId="6698517b-ff40-4a39-9a46-c88fd54ac493" providerId="ADAL" clId="{005CFF2A-A318-42DD-9BCC-6FF5F0921E5C}" dt="2024-03-27T06:08:04.867" v="557" actId="47"/>
        <pc:sldMkLst>
          <pc:docMk/>
          <pc:sldMk cId="3572546441" sldId="2147378896"/>
        </pc:sldMkLst>
      </pc:sldChg>
      <pc:sldChg chg="del">
        <pc:chgData name="大森 敏正(OOMORI Toshimasa)" userId="6698517b-ff40-4a39-9a46-c88fd54ac493" providerId="ADAL" clId="{005CFF2A-A318-42DD-9BCC-6FF5F0921E5C}" dt="2024-03-29T10:53:05.128" v="582" actId="47"/>
        <pc:sldMkLst>
          <pc:docMk/>
          <pc:sldMk cId="380974725" sldId="2147378897"/>
        </pc:sldMkLst>
      </pc:sldChg>
      <pc:sldChg chg="del">
        <pc:chgData name="大森 敏正(OOMORI Toshimasa)" userId="6698517b-ff40-4a39-9a46-c88fd54ac493" providerId="ADAL" clId="{005CFF2A-A318-42DD-9BCC-6FF5F0921E5C}" dt="2024-03-29T10:53:05.128" v="582" actId="47"/>
        <pc:sldMkLst>
          <pc:docMk/>
          <pc:sldMk cId="1974077960" sldId="2147378899"/>
        </pc:sldMkLst>
      </pc:sldChg>
      <pc:sldChg chg="addSp delSp modSp del mod">
        <pc:chgData name="大森 敏正(OOMORI Toshimasa)" userId="6698517b-ff40-4a39-9a46-c88fd54ac493" providerId="ADAL" clId="{005CFF2A-A318-42DD-9BCC-6FF5F0921E5C}" dt="2024-03-27T05:49:02.613" v="387" actId="47"/>
        <pc:sldMkLst>
          <pc:docMk/>
          <pc:sldMk cId="2083344374" sldId="2147378902"/>
        </pc:sldMkLst>
        <pc:spChg chg="add mod">
          <ac:chgData name="大森 敏正(OOMORI Toshimasa)" userId="6698517b-ff40-4a39-9a46-c88fd54ac493" providerId="ADAL" clId="{005CFF2A-A318-42DD-9BCC-6FF5F0921E5C}" dt="2024-03-27T04:30:46.925" v="366" actId="1036"/>
          <ac:spMkLst>
            <pc:docMk/>
            <pc:sldMk cId="2083344374" sldId="2147378902"/>
            <ac:spMk id="2" creationId="{5EDA137E-1CF0-9358-8C03-30A19B2085CF}"/>
          </ac:spMkLst>
        </pc:spChg>
        <pc:spChg chg="add mod">
          <ac:chgData name="大森 敏正(OOMORI Toshimasa)" userId="6698517b-ff40-4a39-9a46-c88fd54ac493" providerId="ADAL" clId="{005CFF2A-A318-42DD-9BCC-6FF5F0921E5C}" dt="2024-03-27T04:30:52.154" v="384" actId="1036"/>
          <ac:spMkLst>
            <pc:docMk/>
            <pc:sldMk cId="2083344374" sldId="2147378902"/>
            <ac:spMk id="3" creationId="{C04FCB28-B116-0D6B-B6C2-91637C3D6455}"/>
          </ac:spMkLst>
        </pc:spChg>
        <pc:spChg chg="mod">
          <ac:chgData name="大森 敏正(OOMORI Toshimasa)" userId="6698517b-ff40-4a39-9a46-c88fd54ac493" providerId="ADAL" clId="{005CFF2A-A318-42DD-9BCC-6FF5F0921E5C}" dt="2024-03-27T04:30:42.155" v="351" actId="1036"/>
          <ac:spMkLst>
            <pc:docMk/>
            <pc:sldMk cId="2083344374" sldId="2147378902"/>
            <ac:spMk id="4" creationId="{1DB791A2-406E-FC62-9CE7-798AE77D1A0D}"/>
          </ac:spMkLst>
        </pc:spChg>
        <pc:spChg chg="del mod">
          <ac:chgData name="大森 敏正(OOMORI Toshimasa)" userId="6698517b-ff40-4a39-9a46-c88fd54ac493" providerId="ADAL" clId="{005CFF2A-A318-42DD-9BCC-6FF5F0921E5C}" dt="2024-03-27T04:24:49.891" v="172" actId="478"/>
          <ac:spMkLst>
            <pc:docMk/>
            <pc:sldMk cId="2083344374" sldId="2147378902"/>
            <ac:spMk id="7" creationId="{7832ED15-E108-B533-3FC6-6ED42ACAC2CA}"/>
          </ac:spMkLst>
        </pc:spChg>
      </pc:sldChg>
      <pc:sldChg chg="del">
        <pc:chgData name="大森 敏正(OOMORI Toshimasa)" userId="6698517b-ff40-4a39-9a46-c88fd54ac493" providerId="ADAL" clId="{005CFF2A-A318-42DD-9BCC-6FF5F0921E5C}" dt="2024-03-27T06:06:50.128" v="553" actId="47"/>
        <pc:sldMkLst>
          <pc:docMk/>
          <pc:sldMk cId="1950900563" sldId="2147378903"/>
        </pc:sldMkLst>
      </pc:sldChg>
      <pc:sldChg chg="modSp add del mod">
        <pc:chgData name="大森 敏正(OOMORI Toshimasa)" userId="6698517b-ff40-4a39-9a46-c88fd54ac493" providerId="ADAL" clId="{005CFF2A-A318-42DD-9BCC-6FF5F0921E5C}" dt="2024-03-27T06:20:37.808" v="569" actId="47"/>
        <pc:sldMkLst>
          <pc:docMk/>
          <pc:sldMk cId="819463267" sldId="2147378904"/>
        </pc:sldMkLst>
        <pc:spChg chg="mod">
          <ac:chgData name="大森 敏正(OOMORI Toshimasa)" userId="6698517b-ff40-4a39-9a46-c88fd54ac493" providerId="ADAL" clId="{005CFF2A-A318-42DD-9BCC-6FF5F0921E5C}" dt="2024-03-27T05:54:48.853" v="543" actId="1035"/>
          <ac:spMkLst>
            <pc:docMk/>
            <pc:sldMk cId="819463267" sldId="2147378904"/>
            <ac:spMk id="4" creationId="{1DB791A2-406E-FC62-9CE7-798AE77D1A0D}"/>
          </ac:spMkLst>
        </pc:spChg>
        <pc:spChg chg="mod">
          <ac:chgData name="大森 敏正(OOMORI Toshimasa)" userId="6698517b-ff40-4a39-9a46-c88fd54ac493" providerId="ADAL" clId="{005CFF2A-A318-42DD-9BCC-6FF5F0921E5C}" dt="2024-03-27T05:55:18.687" v="551" actId="14100"/>
          <ac:spMkLst>
            <pc:docMk/>
            <pc:sldMk cId="819463267" sldId="2147378904"/>
            <ac:spMk id="7" creationId="{7832ED15-E108-B533-3FC6-6ED42ACAC2CA}"/>
          </ac:spMkLst>
        </pc:spChg>
      </pc:sldChg>
      <pc:sldChg chg="add del">
        <pc:chgData name="大森 敏正(OOMORI Toshimasa)" userId="6698517b-ff40-4a39-9a46-c88fd54ac493" providerId="ADAL" clId="{005CFF2A-A318-42DD-9BCC-6FF5F0921E5C}" dt="2024-03-27T06:20:41.565" v="571" actId="47"/>
        <pc:sldMkLst>
          <pc:docMk/>
          <pc:sldMk cId="3793234908" sldId="2147378905"/>
        </pc:sldMkLst>
      </pc:sldChg>
      <pc:sldChg chg="modSp add del mod">
        <pc:chgData name="大森 敏正(OOMORI Toshimasa)" userId="6698517b-ff40-4a39-9a46-c88fd54ac493" providerId="ADAL" clId="{005CFF2A-A318-42DD-9BCC-6FF5F0921E5C}" dt="2024-03-27T06:20:21.900" v="565" actId="47"/>
        <pc:sldMkLst>
          <pc:docMk/>
          <pc:sldMk cId="3585697935" sldId="2147378906"/>
        </pc:sldMkLst>
        <pc:spChg chg="mod">
          <ac:chgData name="大森 敏正(OOMORI Toshimasa)" userId="6698517b-ff40-4a39-9a46-c88fd54ac493" providerId="ADAL" clId="{005CFF2A-A318-42DD-9BCC-6FF5F0921E5C}" dt="2024-03-27T06:08:16.764" v="558" actId="207"/>
          <ac:spMkLst>
            <pc:docMk/>
            <pc:sldMk cId="3585697935" sldId="2147378906"/>
            <ac:spMk id="4" creationId="{1DB791A2-406E-FC62-9CE7-798AE77D1A0D}"/>
          </ac:spMkLst>
        </pc:spChg>
        <pc:spChg chg="mod">
          <ac:chgData name="大森 敏正(OOMORI Toshimasa)" userId="6698517b-ff40-4a39-9a46-c88fd54ac493" providerId="ADAL" clId="{005CFF2A-A318-42DD-9BCC-6FF5F0921E5C}" dt="2024-03-27T06:08:23.154" v="559" actId="208"/>
          <ac:spMkLst>
            <pc:docMk/>
            <pc:sldMk cId="3585697935" sldId="2147378906"/>
            <ac:spMk id="7" creationId="{7832ED15-E108-B533-3FC6-6ED42ACAC2CA}"/>
          </ac:spMkLst>
        </pc:spChg>
      </pc:sldChg>
      <pc:sldChg chg="add del">
        <pc:chgData name="大森 敏正(OOMORI Toshimasa)" userId="6698517b-ff40-4a39-9a46-c88fd54ac493" providerId="ADAL" clId="{005CFF2A-A318-42DD-9BCC-6FF5F0921E5C}" dt="2024-03-27T06:08:35.966" v="563" actId="47"/>
        <pc:sldMkLst>
          <pc:docMk/>
          <pc:sldMk cId="23178322" sldId="2147378907"/>
        </pc:sldMkLst>
      </pc:sldChg>
      <pc:sldChg chg="add del">
        <pc:chgData name="大森 敏正(OOMORI Toshimasa)" userId="6698517b-ff40-4a39-9a46-c88fd54ac493" providerId="ADAL" clId="{005CFF2A-A318-42DD-9BCC-6FF5F0921E5C}" dt="2024-03-27T06:08:31.307" v="561"/>
        <pc:sldMkLst>
          <pc:docMk/>
          <pc:sldMk cId="2184625077" sldId="2147378908"/>
        </pc:sldMkLst>
      </pc:sldChg>
      <pc:sldChg chg="add del">
        <pc:chgData name="大森 敏正(OOMORI Toshimasa)" userId="6698517b-ff40-4a39-9a46-c88fd54ac493" providerId="ADAL" clId="{005CFF2A-A318-42DD-9BCC-6FF5F0921E5C}" dt="2024-03-27T06:20:23.740" v="566" actId="47"/>
        <pc:sldMkLst>
          <pc:docMk/>
          <pc:sldMk cId="2982342327" sldId="2147378908"/>
        </pc:sldMkLst>
      </pc:sldChg>
      <pc:sldChg chg="add del">
        <pc:chgData name="大森 敏正(OOMORI Toshimasa)" userId="6698517b-ff40-4a39-9a46-c88fd54ac493" providerId="ADAL" clId="{005CFF2A-A318-42DD-9BCC-6FF5F0921E5C}" dt="2024-03-29T10:53:05.128" v="582" actId="47"/>
        <pc:sldMkLst>
          <pc:docMk/>
          <pc:sldMk cId="1239723067" sldId="2147378912"/>
        </pc:sldMkLst>
      </pc:sldChg>
      <pc:sldChg chg="add del">
        <pc:chgData name="大森 敏正(OOMORI Toshimasa)" userId="6698517b-ff40-4a39-9a46-c88fd54ac493" providerId="ADAL" clId="{005CFF2A-A318-42DD-9BCC-6FF5F0921E5C}" dt="2024-03-27T06:23:39.220" v="581" actId="47"/>
        <pc:sldMkLst>
          <pc:docMk/>
          <pc:sldMk cId="2159675668" sldId="2147378917"/>
        </pc:sldMkLst>
      </pc:sldChg>
      <pc:sldChg chg="add del">
        <pc:chgData name="大森 敏正(OOMORI Toshimasa)" userId="6698517b-ff40-4a39-9a46-c88fd54ac493" providerId="ADAL" clId="{005CFF2A-A318-42DD-9BCC-6FF5F0921E5C}" dt="2024-03-27T06:23:08.687" v="580" actId="47"/>
        <pc:sldMkLst>
          <pc:docMk/>
          <pc:sldMk cId="1071190042" sldId="2147378918"/>
        </pc:sldMkLst>
      </pc:sldChg>
      <pc:sldChg chg="add del">
        <pc:chgData name="大森 敏正(OOMORI Toshimasa)" userId="6698517b-ff40-4a39-9a46-c88fd54ac493" providerId="ADAL" clId="{005CFF2A-A318-42DD-9BCC-6FF5F0921E5C}" dt="2024-03-29T10:53:05.128" v="582" actId="47"/>
        <pc:sldMkLst>
          <pc:docMk/>
          <pc:sldMk cId="819463267" sldId="2147378919"/>
        </pc:sldMkLst>
      </pc:sldChg>
      <pc:sldChg chg="modSp add mod">
        <pc:chgData name="大森 敏正(OOMORI Toshimasa)" userId="6698517b-ff40-4a39-9a46-c88fd54ac493" providerId="ADAL" clId="{005CFF2A-A318-42DD-9BCC-6FF5F0921E5C}" dt="2024-03-27T06:22:52.952" v="578" actId="1035"/>
        <pc:sldMkLst>
          <pc:docMk/>
          <pc:sldMk cId="1078471104" sldId="2147378920"/>
        </pc:sldMkLst>
        <pc:spChg chg="mod">
          <ac:chgData name="大森 敏正(OOMORI Toshimasa)" userId="6698517b-ff40-4a39-9a46-c88fd54ac493" providerId="ADAL" clId="{005CFF2A-A318-42DD-9BCC-6FF5F0921E5C}" dt="2024-03-27T06:22:13.827" v="573" actId="207"/>
          <ac:spMkLst>
            <pc:docMk/>
            <pc:sldMk cId="1078471104" sldId="2147378920"/>
            <ac:spMk id="4" creationId="{1DB791A2-406E-FC62-9CE7-798AE77D1A0D}"/>
          </ac:spMkLst>
        </pc:spChg>
        <pc:spChg chg="mod">
          <ac:chgData name="大森 敏正(OOMORI Toshimasa)" userId="6698517b-ff40-4a39-9a46-c88fd54ac493" providerId="ADAL" clId="{005CFF2A-A318-42DD-9BCC-6FF5F0921E5C}" dt="2024-03-27T06:22:52.952" v="578" actId="1035"/>
          <ac:spMkLst>
            <pc:docMk/>
            <pc:sldMk cId="1078471104" sldId="2147378920"/>
            <ac:spMk id="7" creationId="{7832ED15-E108-B533-3FC6-6ED42ACAC2CA}"/>
          </ac:spMkLst>
        </pc:spChg>
      </pc:sldChg>
      <pc:sldChg chg="add">
        <pc:chgData name="大森 敏正(OOMORI Toshimasa)" userId="6698517b-ff40-4a39-9a46-c88fd54ac493" providerId="ADAL" clId="{005CFF2A-A318-42DD-9BCC-6FF5F0921E5C}" dt="2024-03-27T06:23:05.858" v="579"/>
        <pc:sldMkLst>
          <pc:docMk/>
          <pc:sldMk cId="967603888" sldId="2147378921"/>
        </pc:sldMkLst>
      </pc:sldChg>
    </pc:docChg>
  </pc:docChgLst>
  <pc:docChgLst>
    <pc:chgData name="大森 敏正(OOMORI Toshimasa)" userId="6698517b-ff40-4a39-9a46-c88fd54ac493" providerId="ADAL" clId="{1A52D96A-E471-4CAA-9F21-EA08E41A48DB}"/>
    <pc:docChg chg="undo custSel addSld delSld modSld">
      <pc:chgData name="大森 敏正(OOMORI Toshimasa)" userId="6698517b-ff40-4a39-9a46-c88fd54ac493" providerId="ADAL" clId="{1A52D96A-E471-4CAA-9F21-EA08E41A48DB}" dt="2024-02-27T12:46:32.804" v="17" actId="478"/>
      <pc:docMkLst>
        <pc:docMk/>
      </pc:docMkLst>
      <pc:sldChg chg="delSp add del mod">
        <pc:chgData name="大森 敏正(OOMORI Toshimasa)" userId="6698517b-ff40-4a39-9a46-c88fd54ac493" providerId="ADAL" clId="{1A52D96A-E471-4CAA-9F21-EA08E41A48DB}" dt="2024-02-27T12:46:20.636" v="14" actId="478"/>
        <pc:sldMkLst>
          <pc:docMk/>
          <pc:sldMk cId="4281388257" sldId="2147378893"/>
        </pc:sldMkLst>
        <pc:spChg chg="del">
          <ac:chgData name="大森 敏正(OOMORI Toshimasa)" userId="6698517b-ff40-4a39-9a46-c88fd54ac493" providerId="ADAL" clId="{1A52D96A-E471-4CAA-9F21-EA08E41A48DB}" dt="2024-02-27T12:46:20.636" v="14" actId="478"/>
          <ac:spMkLst>
            <pc:docMk/>
            <pc:sldMk cId="4281388257" sldId="2147378893"/>
            <ac:spMk id="15" creationId="{C35C8B44-008B-A66A-57BD-4389532470CE}"/>
          </ac:spMkLst>
        </pc:spChg>
      </pc:sldChg>
      <pc:sldChg chg="delSp modSp add del mod">
        <pc:chgData name="大森 敏正(OOMORI Toshimasa)" userId="6698517b-ff40-4a39-9a46-c88fd54ac493" providerId="ADAL" clId="{1A52D96A-E471-4CAA-9F21-EA08E41A48DB}" dt="2024-02-27T12:46:25.482" v="15" actId="478"/>
        <pc:sldMkLst>
          <pc:docMk/>
          <pc:sldMk cId="2491131793" sldId="2147378894"/>
        </pc:sldMkLst>
        <pc:spChg chg="del">
          <ac:chgData name="大森 敏正(OOMORI Toshimasa)" userId="6698517b-ff40-4a39-9a46-c88fd54ac493" providerId="ADAL" clId="{1A52D96A-E471-4CAA-9F21-EA08E41A48DB}" dt="2024-02-27T12:46:25.482" v="15" actId="478"/>
          <ac:spMkLst>
            <pc:docMk/>
            <pc:sldMk cId="2491131793" sldId="2147378894"/>
            <ac:spMk id="6" creationId="{B2F3FF40-E030-99FB-2D03-A3E3BAD39D9B}"/>
          </ac:spMkLst>
        </pc:spChg>
        <pc:graphicFrameChg chg="modGraphic">
          <ac:chgData name="大森 敏正(OOMORI Toshimasa)" userId="6698517b-ff40-4a39-9a46-c88fd54ac493" providerId="ADAL" clId="{1A52D96A-E471-4CAA-9F21-EA08E41A48DB}" dt="2024-02-27T12:45:24.359" v="9"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1A52D96A-E471-4CAA-9F21-EA08E41A48DB}" dt="2024-02-27T12:45:30.056" v="12" actId="2164"/>
          <ac:graphicFrameMkLst>
            <pc:docMk/>
            <pc:sldMk cId="2491131793" sldId="2147378894"/>
            <ac:graphicFrameMk id="23" creationId="{E604575B-B555-F190-FF12-204224600662}"/>
          </ac:graphicFrameMkLst>
        </pc:graphicFrameChg>
        <pc:graphicFrameChg chg="modGraphic">
          <ac:chgData name="大森 敏正(OOMORI Toshimasa)" userId="6698517b-ff40-4a39-9a46-c88fd54ac493" providerId="ADAL" clId="{1A52D96A-E471-4CAA-9F21-EA08E41A48DB}" dt="2024-02-27T12:45:28.006" v="11"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1A52D96A-E471-4CAA-9F21-EA08E41A48DB}" dt="2024-02-27T12:45:26.603" v="10"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1A52D96A-E471-4CAA-9F21-EA08E41A48DB}" dt="2024-02-27T12:45:22.672" v="8"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1A52D96A-E471-4CAA-9F21-EA08E41A48DB}" dt="2024-02-27T12:45:21.183" v="7"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1A52D96A-E471-4CAA-9F21-EA08E41A48DB}" dt="2024-02-27T12:45:19.496" v="6" actId="2164"/>
          <ac:graphicFrameMkLst>
            <pc:docMk/>
            <pc:sldMk cId="2491131793" sldId="2147378894"/>
            <ac:graphicFrameMk id="31" creationId="{050CFC20-908E-14E9-8EFE-2482F56C49F6}"/>
          </ac:graphicFrameMkLst>
        </pc:graphicFrameChg>
      </pc:sldChg>
      <pc:sldChg chg="add del">
        <pc:chgData name="大森 敏正(OOMORI Toshimasa)" userId="6698517b-ff40-4a39-9a46-c88fd54ac493" providerId="ADAL" clId="{1A52D96A-E471-4CAA-9F21-EA08E41A48DB}" dt="2024-02-27T12:45:06.121" v="5" actId="47"/>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del">
        <pc:chgData name="大森 敏正(OOMORI Toshimasa)" userId="6698517b-ff40-4a39-9a46-c88fd54ac493" providerId="ADAL" clId="{1A52D96A-E471-4CAA-9F21-EA08E41A48DB}" dt="2024-02-27T12:45:06.121" v="5" actId="47"/>
        <pc:sldMkLst>
          <pc:docMk/>
          <pc:sldMk cId="3572546441" sldId="2147378896"/>
        </pc:sldMkLst>
      </pc:sldChg>
      <pc:sldChg chg="delSp mod">
        <pc:chgData name="大森 敏正(OOMORI Toshimasa)" userId="6698517b-ff40-4a39-9a46-c88fd54ac493" providerId="ADAL" clId="{1A52D96A-E471-4CAA-9F21-EA08E41A48DB}" dt="2024-02-27T12:46:28.993" v="16" actId="478"/>
        <pc:sldMkLst>
          <pc:docMk/>
          <pc:sldMk cId="380974725" sldId="2147378897"/>
        </pc:sldMkLst>
        <pc:spChg chg="del">
          <ac:chgData name="大森 敏正(OOMORI Toshimasa)" userId="6698517b-ff40-4a39-9a46-c88fd54ac493" providerId="ADAL" clId="{1A52D96A-E471-4CAA-9F21-EA08E41A48DB}" dt="2024-02-27T12:46:28.993" v="16" actId="478"/>
          <ac:spMkLst>
            <pc:docMk/>
            <pc:sldMk cId="380974725" sldId="2147378897"/>
            <ac:spMk id="15" creationId="{C35C8B44-008B-A66A-57BD-4389532470CE}"/>
          </ac:spMkLst>
        </pc:spChg>
      </pc:sldChg>
      <pc:sldChg chg="delSp mod">
        <pc:chgData name="大森 敏正(OOMORI Toshimasa)" userId="6698517b-ff40-4a39-9a46-c88fd54ac493" providerId="ADAL" clId="{1A52D96A-E471-4CAA-9F21-EA08E41A48DB}" dt="2024-02-27T12:46:32.804" v="17" actId="478"/>
        <pc:sldMkLst>
          <pc:docMk/>
          <pc:sldMk cId="1974077960" sldId="2147378899"/>
        </pc:sldMkLst>
        <pc:spChg chg="del">
          <ac:chgData name="大森 敏正(OOMORI Toshimasa)" userId="6698517b-ff40-4a39-9a46-c88fd54ac493" providerId="ADAL" clId="{1A52D96A-E471-4CAA-9F21-EA08E41A48DB}" dt="2024-02-27T12:46:32.804" v="17" actId="478"/>
          <ac:spMkLst>
            <pc:docMk/>
            <pc:sldMk cId="1974077960" sldId="2147378899"/>
            <ac:spMk id="8" creationId="{595F4D17-7C8F-2BA3-484A-6054212FA270}"/>
          </ac:spMkLst>
        </pc:spChg>
      </pc:sldChg>
      <pc:sldChg chg="del">
        <pc:chgData name="大森 敏正(OOMORI Toshimasa)" userId="6698517b-ff40-4a39-9a46-c88fd54ac493" providerId="ADAL" clId="{1A52D96A-E471-4CAA-9F21-EA08E41A48DB}" dt="2024-02-27T12:45:40.638" v="13" actId="47"/>
        <pc:sldMkLst>
          <pc:docMk/>
          <pc:sldMk cId="416963940" sldId="2147378904"/>
        </pc:sldMkLst>
      </pc:sldChg>
      <pc:sldChg chg="del">
        <pc:chgData name="大森 敏正(OOMORI Toshimasa)" userId="6698517b-ff40-4a39-9a46-c88fd54ac493" providerId="ADAL" clId="{1A52D96A-E471-4CAA-9F21-EA08E41A48DB}" dt="2024-02-27T12:45:40.638" v="13" actId="47"/>
        <pc:sldMkLst>
          <pc:docMk/>
          <pc:sldMk cId="943160282" sldId="2147378905"/>
        </pc:sldMkLst>
      </pc:sldChg>
      <pc:sldChg chg="del">
        <pc:chgData name="大森 敏正(OOMORI Toshimasa)" userId="6698517b-ff40-4a39-9a46-c88fd54ac493" providerId="ADAL" clId="{1A52D96A-E471-4CAA-9F21-EA08E41A48DB}" dt="2024-02-27T12:45:40.638" v="13" actId="47"/>
        <pc:sldMkLst>
          <pc:docMk/>
          <pc:sldMk cId="2895114155" sldId="2147378906"/>
        </pc:sldMkLst>
      </pc:sldChg>
      <pc:sldChg chg="del">
        <pc:chgData name="大森 敏正(OOMORI Toshimasa)" userId="6698517b-ff40-4a39-9a46-c88fd54ac493" providerId="ADAL" clId="{1A52D96A-E471-4CAA-9F21-EA08E41A48DB}" dt="2024-02-27T12:45:40.638" v="13" actId="47"/>
        <pc:sldMkLst>
          <pc:docMk/>
          <pc:sldMk cId="689010449" sldId="2147378907"/>
        </pc:sldMkLst>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&#65279;<?xml version="1.0" encoding="UTF-8" standalone="yes"?><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3537b7e8-a3ce-46a8-be72-7e68cc2b255f" xsi:nil="true"/>
    <_x4f5c__x6210__x65e5__x6642_ xmlns="3537b7e8-a3ce-46a8-be72-7e68cc2b255f" xsi:nil="true"/>
    <TaxCatchAll xmlns="85ec59af-1a16-40a0-b163-384e34c79a5c" xsi:nil="true"/>
    <lcf76f155ced4ddcb4097134ff3c332f xmlns="3537b7e8-a3ce-46a8-be72-7e68cc2b255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934A5A71B05DF419214895903EA2988" ma:contentTypeVersion="17" ma:contentTypeDescription="新しいドキュメントを作成します。" ma:contentTypeScope="" ma:versionID="629daf1610b39b25a64045272a091b59">
  <xsd:schema xmlns:xsd="http://www.w3.org/2001/XMLSchema" xmlns:xs="http://www.w3.org/2001/XMLSchema" xmlns:p="http://schemas.microsoft.com/office/2006/metadata/properties" xmlns:ns2="3537b7e8-a3ce-46a8-be72-7e68cc2b255f" xmlns:ns3="85ec59af-1a16-40a0-b163-384e34c79a5c" targetNamespace="http://schemas.microsoft.com/office/2006/metadata/properties" ma:root="true" ma:fieldsID="b0e617e8366862b45fc7fac15809d4fa" ns2:_="" ns3:_="">
    <xsd:import namespace="3537b7e8-a3ce-46a8-be72-7e68cc2b255f"/>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7b7e8-a3ce-46a8-be72-7e68cc2b255f"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descrip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_Flow_SignoffStatus" ma:index="22" nillable="true" ma:displayName="承認の状態" ma:internalName="_x627f__x8a8d__x306e__x72b6__x614b_">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cb18621-5be1-4086-b3c4-a1b17743687d}"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218E037-542B-4228-AC80-31E3C03E3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7b7e8-a3ce-46a8-be72-7e68cc2b255f"/>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558</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大森 敏正(OOMORI Toshimasa)</cp:lastModifiedBy>
  <cp:revision>26</cp:revision>
  <cp:lastPrinted>2024-03-27T04:31:00Z</cp:lastPrinted>
  <dcterms:created xsi:type="dcterms:W3CDTF">2023-04-07T00:51:12Z</dcterms:created>
  <dcterms:modified xsi:type="dcterms:W3CDTF">2024-03-29T10:53:08Z</dcterms:modified>
</cp:coreProperties>
</file>